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0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C801B1-DC22-4002-B42E-A62392371A5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3929F-C4C1-41C6-A0D2-F496E2D2E656}" type="slidenum">
              <a:rPr lang="en-AU" smtClean="0"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3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4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5</a:t>
            </a:fld>
            <a:endParaRPr lang="en-A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6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3929F-C4C1-41C6-A0D2-F496E2D2E656}" type="slidenum">
              <a:rPr lang="en-AU" smtClean="0"/>
              <a:t>9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0610435-62F0-4E7C-962B-B338AE0EC5A8}" type="datetimeFigureOut">
              <a:rPr lang="en-AU" smtClean="0"/>
              <a:t>10/05/2012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03CB5C0-7E27-41CF-8E3C-293BDB904B7F}" type="slidenum">
              <a:rPr lang="en-AU" smtClean="0"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Welcome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our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 implement this resource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it link to SEL</a:t>
            </a:r>
          </a:p>
          <a:p>
            <a:r>
              <a:rPr lang="en-US" dirty="0" smtClean="0"/>
              <a:t>Whys is this important</a:t>
            </a: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the resource link </a:t>
            </a:r>
            <a:r>
              <a:rPr lang="en-US" dirty="0" err="1" smtClean="0"/>
              <a:t>HOM</a:t>
            </a:r>
            <a:endParaRPr lang="en-US" dirty="0" smtClean="0"/>
          </a:p>
          <a:p>
            <a:r>
              <a:rPr lang="en-US" dirty="0" smtClean="0"/>
              <a:t>Why is this important</a:t>
            </a:r>
            <a:endParaRPr lang="en-A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</TotalTime>
  <Words>40</Words>
  <Application>Microsoft Office PowerPoint</Application>
  <PresentationFormat>On-screen Show (4:3)</PresentationFormat>
  <Paragraphs>18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Apex</vt:lpstr>
      <vt:lpstr>Welcome</vt:lpstr>
      <vt:lpstr>What is our resource</vt:lpstr>
      <vt:lpstr>Why implement this resource</vt:lpstr>
      <vt:lpstr>Slide 4</vt:lpstr>
      <vt:lpstr>SEL</vt:lpstr>
      <vt:lpstr>HOM</vt:lpstr>
      <vt:lpstr>Slide 7</vt:lpstr>
      <vt:lpstr>Slide 8</vt:lpstr>
      <vt:lpstr>Slide 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Michelle</dc:creator>
  <cp:lastModifiedBy>Michelle</cp:lastModifiedBy>
  <cp:revision>3</cp:revision>
  <dcterms:created xsi:type="dcterms:W3CDTF">2012-05-10T02:01:05Z</dcterms:created>
  <dcterms:modified xsi:type="dcterms:W3CDTF">2012-05-10T02:12:34Z</dcterms:modified>
</cp:coreProperties>
</file>